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FF33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6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3A915-12C6-4249-9DB5-77B4773EC143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89AC4-7E4D-4551-8D42-535851FFD8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5572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89AC4-7E4D-4551-8D42-535851FFD8C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593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16216" y="-99392"/>
            <a:ext cx="2752725" cy="22574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528" y="3702546"/>
            <a:ext cx="2228850" cy="2857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036B-04F3-4A20-90AD-14033635BA73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9A6D-EC55-4030-BF0E-271321778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4642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036B-04F3-4A20-90AD-14033635BA73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9A6D-EC55-4030-BF0E-271321778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9618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036B-04F3-4A20-90AD-14033635BA73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9A6D-EC55-4030-BF0E-271321778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858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036B-04F3-4A20-90AD-14033635BA73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9A6D-EC55-4030-BF0E-271321778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4149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036B-04F3-4A20-90AD-14033635BA73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9A6D-EC55-4030-BF0E-271321778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44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036B-04F3-4A20-90AD-14033635BA73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9A6D-EC55-4030-BF0E-271321778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6096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036B-04F3-4A20-90AD-14033635BA73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9A6D-EC55-4030-BF0E-271321778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2405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036B-04F3-4A20-90AD-14033635BA73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9A6D-EC55-4030-BF0E-271321778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338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036B-04F3-4A20-90AD-14033635BA73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9A6D-EC55-4030-BF0E-271321778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730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036B-04F3-4A20-90AD-14033635BA73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9A6D-EC55-4030-BF0E-271321778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965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036B-04F3-4A20-90AD-14033635BA73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9A6D-EC55-4030-BF0E-271321778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4017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 userDrawn="1"/>
        </p:nvSpPr>
        <p:spPr>
          <a:xfrm>
            <a:off x="179512" y="188639"/>
            <a:ext cx="8784976" cy="6450285"/>
          </a:xfrm>
          <a:prstGeom prst="round2DiagRect">
            <a:avLst/>
          </a:prstGeom>
          <a:solidFill>
            <a:schemeClr val="accent5">
              <a:alpha val="84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2036B-04F3-4A20-90AD-14033635BA73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B9A6D-EC55-4030-BF0E-2713217780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946934" y="6515813"/>
            <a:ext cx="12440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1"/>
                </a:solidFill>
              </a:rPr>
              <a:t>Ekaterina050466</a:t>
            </a:r>
            <a:endParaRPr lang="ru-RU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173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5740" y="1844824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>
                <a:solidFill>
                  <a:srgbClr val="FFFF00"/>
                </a:solidFill>
              </a:rPr>
              <a:t>Л</a:t>
            </a:r>
            <a:r>
              <a:rPr lang="ru-RU" sz="4800" b="1" dirty="0" smtClean="0">
                <a:solidFill>
                  <a:srgbClr val="FF0000"/>
                </a:solidFill>
              </a:rPr>
              <a:t>Е</a:t>
            </a:r>
            <a:r>
              <a:rPr lang="ru-RU" sz="4800" b="1" dirty="0" smtClean="0">
                <a:solidFill>
                  <a:srgbClr val="FFFF00"/>
                </a:solidFill>
              </a:rPr>
              <a:t>Т</a:t>
            </a:r>
            <a:r>
              <a:rPr lang="ru-RU" sz="4800" b="1" dirty="0" smtClean="0">
                <a:solidFill>
                  <a:srgbClr val="FF0000"/>
                </a:solidFill>
              </a:rPr>
              <a:t>О</a:t>
            </a:r>
            <a:r>
              <a:rPr lang="ru-RU" sz="4800" b="1" dirty="0" smtClean="0">
                <a:solidFill>
                  <a:srgbClr val="FFFF00"/>
                </a:solidFill>
              </a:rPr>
              <a:t>П</a:t>
            </a:r>
            <a:r>
              <a:rPr lang="ru-RU" sz="4800" b="1" dirty="0" smtClean="0">
                <a:solidFill>
                  <a:srgbClr val="FF0000"/>
                </a:solidFill>
              </a:rPr>
              <a:t>И</a:t>
            </a:r>
            <a:r>
              <a:rPr lang="ru-RU" sz="4800" b="1" dirty="0" smtClean="0">
                <a:solidFill>
                  <a:srgbClr val="FFFF00"/>
                </a:solidFill>
              </a:rPr>
              <a:t>СЬ </a:t>
            </a:r>
            <a:br>
              <a:rPr lang="ru-RU" sz="4800" b="1" dirty="0" smtClean="0">
                <a:solidFill>
                  <a:srgbClr val="FFFF00"/>
                </a:solidFill>
              </a:rPr>
            </a:br>
            <a:r>
              <a:rPr lang="ru-RU" sz="4800" b="1" dirty="0" smtClean="0">
                <a:solidFill>
                  <a:srgbClr val="FFFF00"/>
                </a:solidFill>
              </a:rPr>
              <a:t>КОМАНДЫ </a:t>
            </a:r>
            <a:br>
              <a:rPr lang="ru-RU" sz="4800" b="1" dirty="0" smtClean="0">
                <a:solidFill>
                  <a:srgbClr val="FFFF00"/>
                </a:solidFill>
              </a:rPr>
            </a:br>
            <a:r>
              <a:rPr lang="ru-RU" sz="4800" b="1" dirty="0" smtClean="0">
                <a:solidFill>
                  <a:srgbClr val="FFFF00"/>
                </a:solidFill>
              </a:rPr>
              <a:t>ЮНЫХ ПОМОЩНИКОВ    ИНСПЕКТОРОВ ДВИЖЕНИЯ МБДОУ № </a:t>
            </a:r>
            <a:r>
              <a:rPr lang="ru-RU" sz="4800" b="1" dirty="0" smtClean="0">
                <a:solidFill>
                  <a:srgbClr val="FF0000"/>
                </a:solidFill>
              </a:rPr>
              <a:t>66</a:t>
            </a:r>
            <a:r>
              <a:rPr lang="ru-RU" sz="4800" b="1" dirty="0" smtClean="0">
                <a:solidFill>
                  <a:srgbClr val="FFFF00"/>
                </a:solidFill>
              </a:rPr>
              <a:t/>
            </a:r>
            <a:br>
              <a:rPr lang="ru-RU" sz="4800" b="1" dirty="0" smtClean="0">
                <a:solidFill>
                  <a:srgbClr val="FFFF00"/>
                </a:solidFill>
              </a:rPr>
            </a:br>
            <a:r>
              <a:rPr lang="ru-RU" sz="4800" b="1" dirty="0" smtClean="0">
                <a:solidFill>
                  <a:srgbClr val="FFFF00"/>
                </a:solidFill>
              </a:rPr>
              <a:t>«</a:t>
            </a:r>
            <a:r>
              <a:rPr lang="ru-RU" sz="4800" b="1" dirty="0" smtClean="0">
                <a:solidFill>
                  <a:srgbClr val="FF0000"/>
                </a:solidFill>
              </a:rPr>
              <a:t>СВЕ</a:t>
            </a:r>
            <a:r>
              <a:rPr lang="ru-RU" sz="4800" b="1" dirty="0" smtClean="0">
                <a:solidFill>
                  <a:srgbClr val="FFFF00"/>
                </a:solidFill>
              </a:rPr>
              <a:t>ТО</a:t>
            </a:r>
            <a:r>
              <a:rPr lang="ru-RU" sz="4800" b="1" dirty="0" smtClean="0">
                <a:solidFill>
                  <a:srgbClr val="66FF33"/>
                </a:solidFill>
              </a:rPr>
              <a:t>ФОР</a:t>
            </a:r>
            <a:r>
              <a:rPr lang="ru-RU" sz="4800" b="1" dirty="0" smtClean="0">
                <a:solidFill>
                  <a:srgbClr val="FFFF00"/>
                </a:solidFill>
              </a:rPr>
              <a:t>»</a:t>
            </a:r>
            <a:endParaRPr lang="ru-RU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712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Содержимое 7" descr="DSCF74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3933056"/>
            <a:ext cx="3890356" cy="2348345"/>
          </a:xfrm>
          <a:ln w="76200">
            <a:solidFill>
              <a:srgbClr val="FFFF00"/>
            </a:solidFill>
          </a:ln>
        </p:spPr>
      </p:pic>
      <p:sp>
        <p:nvSpPr>
          <p:cNvPr id="6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683568" y="260649"/>
            <a:ext cx="8460432" cy="108079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Развлечение    </a:t>
            </a:r>
            <a:r>
              <a:rPr lang="ru-RU" sz="2400" b="1" dirty="0" smtClean="0">
                <a:solidFill>
                  <a:srgbClr val="FFFF00"/>
                </a:solidFill>
              </a:rPr>
              <a:t>«Красный, желтый зеленый»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 ноябрь 2018 г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9" name="Содержимое 7" descr="DSCF74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340768"/>
            <a:ext cx="3240360" cy="2346748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10" name="Содержимое 7" descr="DSCF74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340768"/>
            <a:ext cx="3528392" cy="2330208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9808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66"/>
                </a:solidFill>
              </a:rPr>
              <a:t>Команда ЮПИД 2019-2020 </a:t>
            </a:r>
            <a:r>
              <a:rPr lang="ru-RU" b="1" dirty="0" err="1" smtClean="0">
                <a:solidFill>
                  <a:srgbClr val="FFFF66"/>
                </a:solidFill>
              </a:rPr>
              <a:t>уч.год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руководитель: воспитатель Руденко Любовь Петровна</a:t>
            </a:r>
            <a:endParaRPr lang="ru-RU" sz="27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DSCF74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9" y="1484784"/>
            <a:ext cx="6336704" cy="5040560"/>
          </a:xfrm>
          <a:solidFill>
            <a:schemeClr val="accent2"/>
          </a:solidFill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80444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692696"/>
            <a:ext cx="3744416" cy="57606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Участие в Акции «ОДНОЗНАЧНО»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сентябрь 2019 г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DSCF743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3672408" cy="4896544"/>
          </a:xfrm>
          <a:ln w="76200">
            <a:solidFill>
              <a:srgbClr val="FFFF00"/>
            </a:solidFill>
          </a:ln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427984" y="620688"/>
            <a:ext cx="4032448" cy="72008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          Районный 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              «СЛЕТ ЮПИД -2019»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              сентябрь 2019 г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9" name="Содержимое 7" descr="DSCF74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556792"/>
            <a:ext cx="3762130" cy="4896544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8316416" y="6080443"/>
            <a:ext cx="37038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808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568952" cy="65293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ЛЕТОПИСЬ КОМАНДЫ ЮПИД«СВЕТОФОР» МБДОУ № 66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2700" b="1" dirty="0" smtClean="0">
                <a:solidFill>
                  <a:schemeClr val="bg1"/>
                </a:solidFill>
              </a:rPr>
              <a:t> НАЧАТА: СЕНТЯБРЬ 2015 ГОДА.</a:t>
            </a:r>
            <a:endParaRPr lang="ru-RU" sz="2700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DSCF74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916832"/>
            <a:ext cx="1512167" cy="2304254"/>
          </a:xfrm>
          <a:solidFill>
            <a:schemeClr val="accent2"/>
          </a:solidFill>
          <a:ln w="76200">
            <a:solidFill>
              <a:srgbClr val="FFFF66"/>
            </a:solidFill>
          </a:ln>
        </p:spPr>
      </p:pic>
      <p:pic>
        <p:nvPicPr>
          <p:cNvPr id="5" name="Содержимое 3" descr="DSCF74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4077072"/>
            <a:ext cx="1512167" cy="2137968"/>
          </a:xfrm>
          <a:prstGeom prst="rect">
            <a:avLst/>
          </a:prstGeom>
          <a:solidFill>
            <a:schemeClr val="accent2"/>
          </a:solidFill>
          <a:ln w="76200">
            <a:solidFill>
              <a:srgbClr val="FFFF66"/>
            </a:solidFill>
          </a:ln>
        </p:spPr>
      </p:pic>
      <p:pic>
        <p:nvPicPr>
          <p:cNvPr id="6" name="Содержимое 3" descr="DSCF74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700808"/>
            <a:ext cx="1512166" cy="2137968"/>
          </a:xfrm>
          <a:prstGeom prst="rect">
            <a:avLst/>
          </a:prstGeom>
          <a:solidFill>
            <a:schemeClr val="accent2"/>
          </a:solidFill>
          <a:ln w="76200">
            <a:solidFill>
              <a:srgbClr val="FFFF66"/>
            </a:solidFill>
          </a:ln>
        </p:spPr>
      </p:pic>
      <p:pic>
        <p:nvPicPr>
          <p:cNvPr id="7" name="Содержимое 3" descr="DSCF74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1844824"/>
            <a:ext cx="1656184" cy="2376264"/>
          </a:xfrm>
          <a:prstGeom prst="rect">
            <a:avLst/>
          </a:prstGeom>
          <a:solidFill>
            <a:schemeClr val="accent2"/>
          </a:solidFill>
          <a:ln w="76200">
            <a:solidFill>
              <a:srgbClr val="FFFF66"/>
            </a:solidFill>
          </a:ln>
        </p:spPr>
      </p:pic>
      <p:pic>
        <p:nvPicPr>
          <p:cNvPr id="8" name="Содержимое 3" descr="DSCF74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4288" y="1268760"/>
            <a:ext cx="1509939" cy="2137968"/>
          </a:xfrm>
          <a:prstGeom prst="rect">
            <a:avLst/>
          </a:prstGeom>
          <a:solidFill>
            <a:schemeClr val="accent2"/>
          </a:solidFill>
          <a:ln w="76200">
            <a:solidFill>
              <a:srgbClr val="FFFF66"/>
            </a:solidFill>
          </a:ln>
        </p:spPr>
      </p:pic>
      <p:pic>
        <p:nvPicPr>
          <p:cNvPr id="9" name="Содержимое 3" descr="DSCF743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4437112"/>
            <a:ext cx="1512167" cy="2079771"/>
          </a:xfrm>
          <a:prstGeom prst="rect">
            <a:avLst/>
          </a:prstGeom>
          <a:solidFill>
            <a:schemeClr val="accent2"/>
          </a:solidFill>
          <a:ln w="76200">
            <a:solidFill>
              <a:srgbClr val="FFFF66"/>
            </a:solidFill>
          </a:ln>
        </p:spPr>
      </p:pic>
      <p:pic>
        <p:nvPicPr>
          <p:cNvPr id="10" name="Содержимое 3" descr="DSCF743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5232" y="4221088"/>
            <a:ext cx="1468838" cy="2079771"/>
          </a:xfrm>
          <a:prstGeom prst="rect">
            <a:avLst/>
          </a:prstGeom>
          <a:solidFill>
            <a:schemeClr val="accent2"/>
          </a:solidFill>
          <a:ln w="76200">
            <a:solidFill>
              <a:srgbClr val="FFFF66"/>
            </a:solidFill>
          </a:ln>
        </p:spPr>
      </p:pic>
    </p:spTree>
    <p:extLst>
      <p:ext uri="{BB962C8B-B14F-4D97-AF65-F5344CB8AC3E}">
        <p14:creationId xmlns:p14="http://schemas.microsoft.com/office/powerpoint/2010/main" xmlns="" val="80444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68952" cy="10129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Команда ЮПИД 2015-2016 уч. год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</a:rPr>
              <a:t>руководитель:  ст. воспитатель Маковеева Елена Евгеньевна</a:t>
            </a:r>
            <a:endParaRPr lang="ru-RU" sz="2200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DSCF74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6845735" cy="4809863"/>
          </a:xfrm>
          <a:solidFill>
            <a:schemeClr val="accent2"/>
          </a:solidFill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80444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Акция «Урок ПДД среди малышей»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>
                <a:solidFill>
                  <a:schemeClr val="bg1"/>
                </a:solidFill>
              </a:rPr>
              <a:t>Отряд ЮИД МБОУ СОШ № 67 в феврале 2016 года провел Акцию со старшими дошкольниками МБДОУ № 66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DSCF74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022993"/>
            <a:ext cx="3888432" cy="4430343"/>
          </a:xfrm>
          <a:ln w="76200">
            <a:solidFill>
              <a:srgbClr val="FFFF00"/>
            </a:solidFill>
          </a:ln>
        </p:spPr>
      </p:pic>
      <p:pic>
        <p:nvPicPr>
          <p:cNvPr id="8" name="Содержимое 7" descr="DSCF74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276872"/>
            <a:ext cx="4176464" cy="3600400"/>
          </a:xfr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9808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Команда ЮПИД 2016-2017 уч. год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руководитель: воспитатель </a:t>
            </a:r>
            <a:r>
              <a:rPr lang="ru-RU" sz="2200" b="1" dirty="0" err="1" smtClean="0">
                <a:solidFill>
                  <a:schemeClr val="bg1"/>
                </a:solidFill>
              </a:rPr>
              <a:t>Хухлаева</a:t>
            </a:r>
            <a:r>
              <a:rPr lang="ru-RU" sz="2200" b="1" dirty="0" smtClean="0">
                <a:solidFill>
                  <a:schemeClr val="bg1"/>
                </a:solidFill>
              </a:rPr>
              <a:t> Марина Александровна</a:t>
            </a:r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DSCF74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84784"/>
            <a:ext cx="6984776" cy="5040560"/>
          </a:xfrm>
          <a:solidFill>
            <a:schemeClr val="accent2"/>
          </a:solidFill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80444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1196752"/>
            <a:ext cx="4112196" cy="86409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Акция команды ЮПИД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 среди родителей (буклеты) «Применение удерживающих средств»  октябрь 2016 г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DSCF743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2564904"/>
            <a:ext cx="3894529" cy="3376406"/>
          </a:xfrm>
          <a:ln w="76200">
            <a:solidFill>
              <a:srgbClr val="FFFF00"/>
            </a:solidFill>
          </a:ln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4008" y="764704"/>
            <a:ext cx="4041775" cy="122413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Развлечение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 «Путешествие в страну дорожных знаков»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 июнь 2017 г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" name="Содержимое 7" descr="DSCF743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564904"/>
            <a:ext cx="3908309" cy="3384376"/>
          </a:xfr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9808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Команда ЮПИД 2017-2018 </a:t>
            </a:r>
            <a:r>
              <a:rPr lang="ru-RU" b="1" dirty="0" err="1" smtClean="0">
                <a:solidFill>
                  <a:srgbClr val="FFFF00"/>
                </a:solidFill>
              </a:rPr>
              <a:t>уч.год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руководитель: воспитатель Геворкова Джульетта Сергеевна</a:t>
            </a:r>
            <a:endParaRPr lang="ru-RU" sz="27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DSCF74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84784"/>
            <a:ext cx="6768751" cy="4824536"/>
          </a:xfrm>
          <a:solidFill>
            <a:schemeClr val="accent2"/>
          </a:solidFill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80444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404664"/>
            <a:ext cx="4112196" cy="1296144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Автодискотека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«Зебра пришла в детский сад»  октябрь 2017 г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DSCF743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1988841"/>
            <a:ext cx="3672408" cy="4183162"/>
          </a:xfrm>
          <a:ln w="76200">
            <a:solidFill>
              <a:srgbClr val="FFFF00"/>
            </a:solidFill>
          </a:ln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427984" y="620688"/>
            <a:ext cx="4464496" cy="1152128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Развлечение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 «Знатоки страны  </a:t>
            </a:r>
            <a:r>
              <a:rPr lang="ru-RU" dirty="0" err="1" smtClean="0">
                <a:solidFill>
                  <a:srgbClr val="FFFF00"/>
                </a:solidFill>
              </a:rPr>
              <a:t>Светофории</a:t>
            </a:r>
            <a:r>
              <a:rPr lang="ru-RU" dirty="0" smtClean="0">
                <a:solidFill>
                  <a:srgbClr val="FFFF00"/>
                </a:solidFill>
              </a:rPr>
              <a:t>»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 июль 2018 г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" name="Содержимое 7" descr="DSCF743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988840"/>
            <a:ext cx="4248472" cy="4176464"/>
          </a:xfr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9808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Команда ЮПИД 2018-2019 </a:t>
            </a:r>
            <a:r>
              <a:rPr lang="ru-RU" b="1" dirty="0" err="1" smtClean="0">
                <a:solidFill>
                  <a:srgbClr val="FFFF00"/>
                </a:solidFill>
              </a:rPr>
              <a:t>уч.год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руководитель: воспитатель Геворкова Джульетта Сергеевна</a:t>
            </a:r>
            <a:endParaRPr lang="ru-RU" sz="27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DSCF74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84784"/>
            <a:ext cx="6696744" cy="5040560"/>
          </a:xfrm>
          <a:solidFill>
            <a:schemeClr val="accent2"/>
          </a:solidFill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80444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7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117</Words>
  <Application>Microsoft Office PowerPoint</Application>
  <PresentationFormat>Экран (4:3)</PresentationFormat>
  <Paragraphs>30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ЛЕТОПИСЬ  КОМАНДЫ  ЮНЫХ ПОМОЩНИКОВ    ИНСПЕКТОРОВ ДВИЖЕНИЯ МБДОУ № 66 «СВЕТОФОР»</vt:lpstr>
      <vt:lpstr>ЛЕТОПИСЬ КОМАНДЫ ЮПИД«СВЕТОФОР» МБДОУ № 66  НАЧАТА: СЕНТЯБРЬ 2015 ГОДА.</vt:lpstr>
      <vt:lpstr>Команда ЮПИД 2015-2016 уч. год  руководитель:  ст. воспитатель Маковеева Елена Евгеньевна</vt:lpstr>
      <vt:lpstr> Акция «Урок ПДД среди малышей» Отряд ЮИД МБОУ СОШ № 67 в феврале 2016 года провел Акцию со старшими дошкольниками МБДОУ № 66</vt:lpstr>
      <vt:lpstr>Команда ЮПИД 2016-2017 уч. год руководитель: воспитатель Хухлаева Марина Александровна</vt:lpstr>
      <vt:lpstr>  </vt:lpstr>
      <vt:lpstr>Команда ЮПИД 2017-2018 уч.год руководитель: воспитатель Геворкова Джульетта Сергеевна</vt:lpstr>
      <vt:lpstr>  </vt:lpstr>
      <vt:lpstr>Команда ЮПИД 2018-2019 уч.год руководитель: воспитатель Геворкова Джульетта Сергеевна</vt:lpstr>
      <vt:lpstr>  </vt:lpstr>
      <vt:lpstr>Команда ЮПИД 2019-2020 уч.год руководитель: воспитатель Руденко Любовь Петровна</vt:lpstr>
      <vt:lpstr>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Ириша</cp:lastModifiedBy>
  <cp:revision>28</cp:revision>
  <dcterms:created xsi:type="dcterms:W3CDTF">2015-08-17T11:43:21Z</dcterms:created>
  <dcterms:modified xsi:type="dcterms:W3CDTF">2019-10-15T17:10:54Z</dcterms:modified>
</cp:coreProperties>
</file>